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1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D3D8CF-54AC-1EAB-4118-A82F78E509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F179C8-AB82-3267-ABF7-18D20E784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D32814-61F9-EDF4-D22C-D03AD9488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3679-A8E4-457D-9FC3-F97C9266EAF9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A1D955-AFCE-49CD-0611-5DD9B8126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AB61D2-96AF-3448-CC46-54F7AADB4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2520-5D1E-4CE3-9553-17DA2F4357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8551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705840-EBEB-EAB8-4492-3D3BF2C5C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BC8F9B-9747-64A9-4707-E7DD2EA40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319043-4D48-6C90-7D9F-76C2A88D6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3679-A8E4-457D-9FC3-F97C9266EAF9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1CFC4E-CB67-E56F-4FAB-B80A6F143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8AB187-D8B9-744F-02C8-4BA9B6174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2520-5D1E-4CE3-9553-17DA2F4357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066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E0162C-E7C3-809C-899F-CE92CD994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E99B31-9FF0-E9F0-776E-7CC32CD4D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9CAB99-F7EA-5968-7FDF-80CD7509B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3679-A8E4-457D-9FC3-F97C9266EAF9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2CB95C-393E-CA00-CE69-8B4A4D22E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3C9E8A-469A-1BC4-5FD9-9FF7A2973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2520-5D1E-4CE3-9553-17DA2F4357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5624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9B218A-5798-F2CB-CDC3-162987B77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841B22D-C898-37A5-84EF-3F2E579A4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84B36F3-E9EC-FD10-6D73-393723DF5A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497836-6C3C-24DD-A97B-5ED54296E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3679-A8E4-457D-9FC3-F97C9266EAF9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20268BA-A2C3-4CD8-82F7-8EB43076A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B04973-5DDF-844C-8804-629EA1528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2520-5D1E-4CE3-9553-17DA2F4357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6110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D62D12-05AF-58A3-7CB3-7A8E92657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39127C2-FE60-6DBE-483C-ECA1CA324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5B8B48A-2D22-B12F-6077-0EA8596B6A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31AE7DC-E5A0-8607-6EF9-4C621E77B3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D0B706A-C1F0-4B65-936C-3714389262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B4B812C-DF31-0A58-2FA8-B54F377AB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3679-A8E4-457D-9FC3-F97C9266EAF9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48A2F57-14AE-3266-B1B3-FED24CFF5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D370B57-9BB6-3A6F-F35B-927CDA63B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2520-5D1E-4CE3-9553-17DA2F4357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1580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206DAD-9258-991B-67BB-3EA655A6D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2D86F6D-7C3B-CEA3-7519-8B9FC5EFD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3679-A8E4-457D-9FC3-F97C9266EAF9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657C892-8EF9-18FB-9C02-433021CA1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ED97B22-D525-EF12-30A4-83340A02E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2520-5D1E-4CE3-9553-17DA2F4357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6015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5D63B30-8F16-AED8-4883-B4D9EDC24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3679-A8E4-457D-9FC3-F97C9266EAF9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63F2A1D-BFB4-F2D8-EBC7-0FEE10625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9791770-E200-C170-EC91-A540C2FB2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2520-5D1E-4CE3-9553-17DA2F4357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7568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8F6535-82F5-94F3-085A-493A0283E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9FA31A-BB97-6DF9-D85E-FD6AD6F82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53B365D-EB90-B8FD-D9A8-CD965F53C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60BF9F-3CBF-BC16-2157-71ED21DF4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3679-A8E4-457D-9FC3-F97C9266EAF9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E0A9C63-9FF5-9FA8-62C2-38EAAC080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F78720D-87D9-451C-65E9-006289151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2520-5D1E-4CE3-9553-17DA2F4357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5148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5031FA-F9F7-85E3-C4CF-1F72EB83E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9CF34CC-FEBC-E95E-906C-4DA1E3F466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A5FA130-F2A2-15F1-F33F-B94A5441E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406BCD2-B77E-C30A-4683-FD402C0CB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3679-A8E4-457D-9FC3-F97C9266EAF9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213B7D2-2C6D-02B8-D666-07EA69532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AE4BEE4-3324-AD0A-56B4-D6C9227B0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2520-5D1E-4CE3-9553-17DA2F4357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160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1F2414-F7C8-7927-CCF3-FC8F477F7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7508163-EDB7-E1B4-A0B5-D7D6B0E523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9C43C7-01B9-96C5-ACE9-45F6897DC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3679-A8E4-457D-9FC3-F97C9266EAF9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E70876-25C8-7F7E-3701-3B85FDB3E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D31903-1696-A923-1FC4-28809F4A1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2520-5D1E-4CE3-9553-17DA2F4357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460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86F9B56-8447-0763-D1DE-8B55E64673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0CD9A0E-347A-373B-C018-E652CE2D2C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59974A-F2FC-7365-A74F-0916E0A0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3679-A8E4-457D-9FC3-F97C9266EAF9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75F63B-1186-B53D-CEF9-3F4400184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C98EF6-2AC1-B234-6AF5-9FFB2AE7E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2520-5D1E-4CE3-9553-17DA2F4357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5037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DA59B2C-9DD5-C05A-D35E-717E2B523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EEBBA0-3175-440B-F324-0697663D0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A76D52-D6C6-2B85-3B34-AF54CB902C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4A3679-A8E4-457D-9FC3-F97C9266EAF9}" type="datetimeFigureOut">
              <a:rPr lang="pt-BR" smtClean="0"/>
              <a:t>10/05/2024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D131B8-3CE0-C30D-543D-128BBB44BA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67D5FF-F7CC-6D67-5247-85B897E9A1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A02520-5D1E-4CE3-9553-17DA2F4357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701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CBE81-C49F-4EA2-EE91-AFF605A88C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E8980B-0BAE-2230-C745-50FFE59C39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6028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CBE81-C49F-4EA2-EE91-AFF605A88C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E8980B-0BAE-2230-C745-50FFE59C39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2596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comunicacao4</dc:creator>
  <cp:lastModifiedBy>comunicacao4</cp:lastModifiedBy>
  <cp:revision>1</cp:revision>
  <dcterms:created xsi:type="dcterms:W3CDTF">2024-05-10T13:45:57Z</dcterms:created>
  <dcterms:modified xsi:type="dcterms:W3CDTF">2024-05-10T13:48:54Z</dcterms:modified>
</cp:coreProperties>
</file>